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1" r:id="rId3"/>
    <p:sldId id="257" r:id="rId4"/>
    <p:sldId id="267" r:id="rId5"/>
    <p:sldId id="261" r:id="rId6"/>
    <p:sldId id="258" r:id="rId7"/>
    <p:sldId id="266" r:id="rId8"/>
    <p:sldId id="259" r:id="rId9"/>
    <p:sldId id="262" r:id="rId10"/>
    <p:sldId id="263" r:id="rId11"/>
    <p:sldId id="270" r:id="rId12"/>
    <p:sldId id="269" r:id="rId13"/>
    <p:sldId id="272" r:id="rId14"/>
    <p:sldId id="273" r:id="rId15"/>
    <p:sldId id="264" r:id="rId16"/>
    <p:sldId id="265" r:id="rId17"/>
    <p:sldId id="260" r:id="rId18"/>
    <p:sldId id="268" r:id="rId19"/>
    <p:sldId id="274" r:id="rId20"/>
    <p:sldId id="275" r:id="rId21"/>
  </p:sldIdLst>
  <p:sldSz cx="9144000" cy="6858000" type="screen4x3"/>
  <p:notesSz cx="6805613" cy="9939338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74648" autoAdjust="0"/>
  </p:normalViewPr>
  <p:slideViewPr>
    <p:cSldViewPr>
      <p:cViewPr varScale="1">
        <p:scale>
          <a:sx n="83" d="100"/>
          <a:sy n="83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974" y="-84"/>
      </p:cViewPr>
      <p:guideLst>
        <p:guide orient="horz" pos="3131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8C8BC-0179-4412-B084-70E3CECFAF22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52ED4-D2A6-4ACD-A042-C4FAA8CFB1F9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149A9-AFBF-4A3C-B631-12798DE7D178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160F-C994-4C41-BE11-440C72232C6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2160F-C994-4C41-BE11-440C72232C64}" type="slidenum">
              <a:rPr lang="da-DK" smtClean="0"/>
              <a:pPr/>
              <a:t>2</a:t>
            </a:fld>
            <a:endParaRPr 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2160F-C994-4C41-BE11-440C72232C64}" type="slidenum">
              <a:rPr lang="da-DK" smtClean="0"/>
              <a:pPr/>
              <a:t>3</a:t>
            </a:fld>
            <a:endParaRPr lang="da-D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2160F-C994-4C41-BE11-440C72232C64}" type="slidenum">
              <a:rPr lang="da-DK" smtClean="0"/>
              <a:pPr/>
              <a:t>5</a:t>
            </a:fld>
            <a:endParaRPr lang="da-D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2160F-C994-4C41-BE11-440C72232C64}" type="slidenum">
              <a:rPr lang="da-DK" smtClean="0"/>
              <a:pPr/>
              <a:t>10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 smtClean="0"/>
              <a:t>Klik for at redigere undertiteltypografien i masteren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00882" cy="1143000"/>
          </a:xfr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</a:lstStyle>
          <a:p>
            <a:pPr lvl="0"/>
            <a:r>
              <a:rPr lang="da-DK" dirty="0" smtClean="0"/>
              <a:t>Klik for at redigere typografi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322626" cy="745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dirty="0" smtClean="0"/>
              <a:t>Klik for at redigere titeltypografi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20EF0-605E-418F-BE88-98A314428BF0}" type="datetimeFigureOut">
              <a:rPr lang="da-DK" smtClean="0"/>
              <a:pPr/>
              <a:t>16-12-2009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9A18D-6140-4C8A-9E92-AAF2CCFDB388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dicgamejam.org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retteville.dk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iggyware.com/" TargetMode="External"/><Relationship Id="rId2" Type="http://schemas.openxmlformats.org/officeDocument/2006/relationships/hyperlink" Target="http://creators.xn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sdn2.microsoft.com/en-us/library/aa288436(VS.71).aspx" TargetMode="External"/><Relationship Id="rId4" Type="http://schemas.openxmlformats.org/officeDocument/2006/relationships/hyperlink" Target="http://www.xnaresources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nafan.net/" TargetMode="External"/><Relationship Id="rId2" Type="http://schemas.openxmlformats.org/officeDocument/2006/relationships/hyperlink" Target="mailto:kr@rup.d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jeff-vogel.blogspot.com/2009/03/so-heres-how-many-games-i-sell.html" TargetMode="External"/><Relationship Id="rId2" Type="http://schemas.openxmlformats.org/officeDocument/2006/relationships/hyperlink" Target="http://www.lazy8studios.com/2009/cogs_postmorte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ampantgames.com/blog/2007/01/should-i-become-indie-game-developer.html" TargetMode="External"/><Relationship Id="rId4" Type="http://schemas.openxmlformats.org/officeDocument/2006/relationships/hyperlink" Target="http://jeff-vogel.blogspot.com/2009/03/how-many-games-i-sell-part-two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da-DK" sz="6000" dirty="0" smtClean="0">
                <a:solidFill>
                  <a:schemeClr val="bg1"/>
                </a:solidFill>
              </a:rPr>
              <a:t>XNA </a:t>
            </a:r>
            <a:r>
              <a:rPr lang="da-DK" sz="6000" dirty="0" err="1" smtClean="0">
                <a:solidFill>
                  <a:schemeClr val="bg1"/>
                </a:solidFill>
              </a:rPr>
              <a:t>Crash</a:t>
            </a:r>
            <a:r>
              <a:rPr lang="da-DK" sz="6000" dirty="0" smtClean="0">
                <a:solidFill>
                  <a:schemeClr val="bg1"/>
                </a:solidFill>
              </a:rPr>
              <a:t> </a:t>
            </a:r>
            <a:r>
              <a:rPr lang="da-DK" sz="6000" dirty="0" err="1" smtClean="0">
                <a:solidFill>
                  <a:schemeClr val="bg1"/>
                </a:solidFill>
              </a:rPr>
              <a:t>Course</a:t>
            </a:r>
            <a:endParaRPr lang="da-DK" sz="6000" dirty="0">
              <a:solidFill>
                <a:schemeClr val="bg1"/>
              </a:solidFill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>
                <a:solidFill>
                  <a:schemeClr val="bg1"/>
                </a:solidFill>
              </a:rPr>
              <a:t>AANUG 16. december 2009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Jakob Lund Krarup</a:t>
            </a:r>
            <a:endParaRPr lang="da-DK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214422"/>
            <a:ext cx="1643074" cy="101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Input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Keyboard</a:t>
            </a:r>
          </a:p>
          <a:p>
            <a:r>
              <a:rPr lang="da-DK" dirty="0" smtClean="0"/>
              <a:t>XBOX 360 </a:t>
            </a:r>
            <a:r>
              <a:rPr lang="da-DK" dirty="0" err="1" smtClean="0"/>
              <a:t>controller</a:t>
            </a:r>
            <a:endParaRPr lang="da-DK" dirty="0" smtClean="0"/>
          </a:p>
          <a:p>
            <a:r>
              <a:rPr lang="da-DK" dirty="0" smtClean="0"/>
              <a:t>Mus</a:t>
            </a:r>
          </a:p>
          <a:p>
            <a:endParaRPr lang="da-DK" dirty="0" smtClean="0"/>
          </a:p>
          <a:p>
            <a:r>
              <a:rPr lang="da-DK" dirty="0" err="1" smtClean="0"/>
              <a:t>KeyboardState</a:t>
            </a:r>
            <a:r>
              <a:rPr lang="da-DK" dirty="0" smtClean="0"/>
              <a:t> </a:t>
            </a:r>
            <a:r>
              <a:rPr lang="da-DK" dirty="0" err="1" smtClean="0"/>
              <a:t>state</a:t>
            </a:r>
            <a:r>
              <a:rPr lang="da-DK" dirty="0" smtClean="0"/>
              <a:t> = </a:t>
            </a:r>
            <a:r>
              <a:rPr lang="da-DK" dirty="0" err="1" smtClean="0"/>
              <a:t>Keyboard.GetState</a:t>
            </a:r>
            <a:r>
              <a:rPr lang="da-DK" dirty="0" smtClean="0"/>
              <a:t>();</a:t>
            </a:r>
          </a:p>
          <a:p>
            <a:r>
              <a:rPr lang="da-DK" dirty="0" err="1" smtClean="0"/>
              <a:t>if</a:t>
            </a:r>
            <a:r>
              <a:rPr lang="da-DK" dirty="0" smtClean="0"/>
              <a:t> (</a:t>
            </a:r>
            <a:r>
              <a:rPr lang="da-DK" dirty="0" err="1" smtClean="0"/>
              <a:t>state.IsKeyDown</a:t>
            </a:r>
            <a:r>
              <a:rPr lang="da-DK" dirty="0" smtClean="0"/>
              <a:t>(</a:t>
            </a:r>
            <a:r>
              <a:rPr lang="da-DK" dirty="0" err="1" smtClean="0"/>
              <a:t>Keys.Enter</a:t>
            </a:r>
            <a:r>
              <a:rPr lang="da-DK" dirty="0" smtClean="0"/>
              <a:t>)) { … }</a:t>
            </a:r>
          </a:p>
          <a:p>
            <a:r>
              <a:rPr lang="da-DK" dirty="0" smtClean="0"/>
              <a:t>Stadig behov for at kode logikken</a:t>
            </a:r>
            <a:endParaRPr lang="da-DK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2071678"/>
            <a:ext cx="1749223" cy="109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714620"/>
            <a:ext cx="934240" cy="103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42984"/>
            <a:ext cx="76184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76184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142984"/>
            <a:ext cx="7618413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142984"/>
            <a:ext cx="76184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Starter Kits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1357290" y="1714488"/>
            <a:ext cx="5972188" cy="2757494"/>
          </a:xfrm>
        </p:spPr>
        <p:txBody>
          <a:bodyPr>
            <a:noAutofit/>
          </a:bodyPr>
          <a:lstStyle/>
          <a:p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Adventuregames</a:t>
            </a:r>
            <a:endParaRPr lang="da-DK" sz="4000" dirty="0" smtClean="0"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Marblets</a:t>
            </a:r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(</a:t>
            </a:r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casual</a:t>
            </a:r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games)</a:t>
            </a:r>
          </a:p>
          <a:p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2½D </a:t>
            </a:r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spaceshooter</a:t>
            </a:r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(</a:t>
            </a:r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network</a:t>
            </a:r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  <a:p>
            <a:r>
              <a:rPr lang="da-DK" sz="4000" dirty="0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3D </a:t>
            </a:r>
            <a:r>
              <a:rPr lang="da-DK" sz="4000" dirty="0" err="1" smtClean="0">
                <a:effectLst>
                  <a:glow rad="101600">
                    <a:schemeClr val="bg2">
                      <a:lumMod val="1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cargame</a:t>
            </a:r>
            <a:endParaRPr lang="da-DK" sz="4000" dirty="0">
              <a:effectLst>
                <a:glow rad="101600">
                  <a:schemeClr val="bg2">
                    <a:lumMod val="10000"/>
                    <a:alpha val="6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643050"/>
            <a:ext cx="466728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Demo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4400" dirty="0" smtClean="0"/>
              <a:t>From scratch</a:t>
            </a:r>
          </a:p>
          <a:p>
            <a:r>
              <a:rPr lang="da-DK" sz="4400" dirty="0" err="1" smtClean="0"/>
              <a:t>Space-shooter</a:t>
            </a:r>
            <a:r>
              <a:rPr lang="da-DK" sz="4400" dirty="0" smtClean="0"/>
              <a:t>, komponenter</a:t>
            </a:r>
          </a:p>
          <a:p>
            <a:r>
              <a:rPr lang="da-DK" sz="4400" dirty="0" smtClean="0"/>
              <a:t>Klima Konflikt</a:t>
            </a:r>
            <a:endParaRPr lang="da-DK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929066"/>
            <a:ext cx="395517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Best </a:t>
            </a:r>
            <a:r>
              <a:rPr lang="da-DK" dirty="0" err="1" smtClean="0"/>
              <a:t>practices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Byg funktionalitet op som komponenter</a:t>
            </a:r>
          </a:p>
          <a:p>
            <a:pPr lvl="1"/>
            <a:r>
              <a:rPr lang="da-DK" dirty="0" err="1" smtClean="0"/>
              <a:t>GameComponent</a:t>
            </a:r>
            <a:endParaRPr lang="da-DK" dirty="0" smtClean="0"/>
          </a:p>
          <a:p>
            <a:pPr lvl="1"/>
            <a:r>
              <a:rPr lang="da-DK" dirty="0" err="1" smtClean="0"/>
              <a:t>DrawableGameComponent</a:t>
            </a:r>
            <a:endParaRPr lang="da-DK" dirty="0" smtClean="0"/>
          </a:p>
          <a:p>
            <a:r>
              <a:rPr lang="da-DK" dirty="0" smtClean="0"/>
              <a:t>Lav komponenter der udveksler info gennem </a:t>
            </a:r>
          </a:p>
          <a:p>
            <a:r>
              <a:rPr lang="da-DK" dirty="0" err="1" smtClean="0"/>
              <a:t>Game.Services.GetService</a:t>
            </a:r>
            <a:r>
              <a:rPr lang="da-DK" dirty="0" smtClean="0"/>
              <a:t>()</a:t>
            </a:r>
          </a:p>
          <a:p>
            <a:r>
              <a:rPr lang="da-DK" dirty="0" smtClean="0"/>
              <a:t>Lad al opdatering basere sig på </a:t>
            </a:r>
            <a:r>
              <a:rPr lang="da-DK" dirty="0" err="1" smtClean="0"/>
              <a:t>ElapsedGameTime</a:t>
            </a:r>
            <a:endParaRPr lang="da-DK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Best </a:t>
            </a:r>
            <a:r>
              <a:rPr lang="da-DK" dirty="0" err="1" smtClean="0"/>
              <a:t>Practices</a:t>
            </a:r>
            <a:r>
              <a:rPr lang="da-DK" dirty="0" smtClean="0"/>
              <a:t> - fortsat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Lad positioner basere sig på Vector2D</a:t>
            </a:r>
          </a:p>
          <a:p>
            <a:r>
              <a:rPr lang="da-DK" dirty="0" smtClean="0"/>
              <a:t>Lad bevægelse basere sig på Vector2D eller </a:t>
            </a:r>
            <a:r>
              <a:rPr lang="da-DK" dirty="0" err="1" smtClean="0"/>
              <a:t>float/double</a:t>
            </a:r>
            <a:r>
              <a:rPr lang="da-DK" dirty="0" smtClean="0"/>
              <a:t> (for at undgå nedrunding)</a:t>
            </a:r>
          </a:p>
          <a:p>
            <a:r>
              <a:rPr lang="da-DK" dirty="0" smtClean="0"/>
              <a:t>Check om der ikke allerede er komponenter til det du vil lave (</a:t>
            </a:r>
            <a:r>
              <a:rPr lang="da-DK" dirty="0" err="1" smtClean="0"/>
              <a:t>stifinding</a:t>
            </a:r>
            <a:r>
              <a:rPr lang="da-DK" dirty="0" smtClean="0"/>
              <a:t>, fysik, kollision, </a:t>
            </a:r>
            <a:r>
              <a:rPr lang="da-DK" dirty="0" err="1" smtClean="0"/>
              <a:t>text</a:t>
            </a:r>
            <a:r>
              <a:rPr lang="da-DK" dirty="0" smtClean="0"/>
              <a:t>, menu, etc.)</a:t>
            </a:r>
          </a:p>
          <a:p>
            <a:r>
              <a:rPr lang="da-DK" dirty="0" smtClean="0"/>
              <a:t>Test med rigtige brugere – hele vejen i mål!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XBOX 360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Csproj</a:t>
            </a:r>
            <a:endParaRPr lang="da-DK" dirty="0" smtClean="0"/>
          </a:p>
          <a:p>
            <a:r>
              <a:rPr lang="da-DK" dirty="0" smtClean="0"/>
              <a:t>Små forskelle i API muligheder</a:t>
            </a:r>
          </a:p>
          <a:p>
            <a:r>
              <a:rPr lang="da-DK" dirty="0" smtClean="0"/>
              <a:t>Kræver  en XBOX360 for at teste</a:t>
            </a:r>
          </a:p>
          <a:p>
            <a:r>
              <a:rPr lang="da-DK" dirty="0" smtClean="0"/>
              <a:t>Mulighed for at teste </a:t>
            </a:r>
            <a:r>
              <a:rPr lang="da-DK" dirty="0" err="1" smtClean="0"/>
              <a:t>network</a:t>
            </a:r>
            <a:r>
              <a:rPr lang="da-DK" dirty="0" smtClean="0"/>
              <a:t> m. 1PC &amp; 1XBOX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4071942"/>
            <a:ext cx="298059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a-DK" dirty="0" smtClean="0"/>
              <a:t>Salg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XNA Creators Club Online premium membership</a:t>
            </a:r>
          </a:p>
          <a:p>
            <a:r>
              <a:rPr lang="en-US" dirty="0" smtClean="0"/>
              <a:t>$99 / </a:t>
            </a:r>
            <a:r>
              <a:rPr lang="en-US" dirty="0" err="1" smtClean="0"/>
              <a:t>år</a:t>
            </a:r>
            <a:r>
              <a:rPr lang="en-US" dirty="0" smtClean="0"/>
              <a:t>  ell. $49/4 </a:t>
            </a:r>
            <a:r>
              <a:rPr lang="en-US" dirty="0" err="1" smtClean="0"/>
              <a:t>mdr</a:t>
            </a:r>
            <a:r>
              <a:rPr lang="en-US" dirty="0" smtClean="0"/>
              <a:t>.</a:t>
            </a:r>
          </a:p>
          <a:p>
            <a:r>
              <a:rPr lang="en-US" dirty="0" smtClean="0"/>
              <a:t>70 % </a:t>
            </a:r>
            <a:r>
              <a:rPr lang="en-US" dirty="0" err="1" smtClean="0"/>
              <a:t>af</a:t>
            </a:r>
            <a:r>
              <a:rPr lang="en-US" dirty="0" smtClean="0"/>
              <a:t> </a:t>
            </a:r>
            <a:r>
              <a:rPr lang="en-US" dirty="0" err="1" smtClean="0"/>
              <a:t>salgsværdien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udvikleren</a:t>
            </a:r>
            <a:endParaRPr lang="en-US" dirty="0" smtClean="0"/>
          </a:p>
          <a:p>
            <a:pPr lvl="1"/>
            <a:r>
              <a:rPr lang="en-US" dirty="0" err="1" smtClean="0"/>
              <a:t>Snak</a:t>
            </a:r>
            <a:r>
              <a:rPr lang="en-US" dirty="0" smtClean="0"/>
              <a:t>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ændrede</a:t>
            </a:r>
            <a:r>
              <a:rPr lang="en-US" dirty="0" smtClean="0"/>
              <a:t> </a:t>
            </a:r>
            <a:r>
              <a:rPr lang="en-US" dirty="0" err="1" smtClean="0"/>
              <a:t>satser</a:t>
            </a:r>
            <a:endParaRPr lang="en-US" dirty="0" smtClean="0"/>
          </a:p>
          <a:p>
            <a:r>
              <a:rPr lang="en-US" dirty="0" smtClean="0"/>
              <a:t>Rent XBOX 360 </a:t>
            </a:r>
            <a:r>
              <a:rPr lang="en-US" dirty="0" err="1" smtClean="0"/>
              <a:t>salg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357562"/>
            <a:ext cx="3236909" cy="20396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Spiludviklerarrangementer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da-DK" dirty="0" smtClean="0"/>
              <a:t>Nordic Game Jam, 29.-31. januar 2010</a:t>
            </a:r>
          </a:p>
          <a:p>
            <a:pPr lvl="1"/>
            <a:r>
              <a:rPr lang="da-DK" dirty="0" smtClean="0"/>
              <a:t>Københavns Universitet</a:t>
            </a:r>
          </a:p>
          <a:p>
            <a:pPr lvl="1">
              <a:buNone/>
            </a:pPr>
            <a:r>
              <a:rPr lang="da-DK" dirty="0" smtClean="0">
                <a:hlinkClick r:id="rId3"/>
              </a:rPr>
              <a:t>http://www.nordicgamejam.org/</a:t>
            </a:r>
            <a:endParaRPr lang="da-DK" dirty="0" smtClean="0"/>
          </a:p>
          <a:p>
            <a:endParaRPr lang="da-DK" dirty="0" smtClean="0"/>
          </a:p>
          <a:p>
            <a:r>
              <a:rPr lang="da-DK" dirty="0" smtClean="0"/>
              <a:t>Indie9000, 9.-11. april 2010</a:t>
            </a:r>
          </a:p>
          <a:p>
            <a:pPr lvl="1"/>
            <a:r>
              <a:rPr lang="da-DK" dirty="0" smtClean="0"/>
              <a:t>(Aalborg – </a:t>
            </a:r>
            <a:r>
              <a:rPr lang="da-DK" dirty="0" err="1" smtClean="0"/>
              <a:t>Bretteville</a:t>
            </a:r>
            <a:r>
              <a:rPr lang="da-DK" dirty="0" smtClean="0"/>
              <a:t>)</a:t>
            </a:r>
          </a:p>
          <a:p>
            <a:pPr lvl="1">
              <a:buNone/>
            </a:pPr>
            <a:r>
              <a:rPr lang="da-DK" dirty="0" smtClean="0">
                <a:hlinkClick r:id="rId4"/>
              </a:rPr>
              <a:t>http://www.bretteville.dk</a:t>
            </a:r>
            <a:endParaRPr lang="da-DK" dirty="0" smtClean="0"/>
          </a:p>
          <a:p>
            <a:pPr lvl="1">
              <a:buNone/>
            </a:pPr>
            <a:endParaRPr lang="da-DK" dirty="0" smtClean="0">
              <a:hlinkClick r:id="rId4"/>
            </a:endParaRPr>
          </a:p>
          <a:p>
            <a:pPr lvl="1">
              <a:buNone/>
            </a:pPr>
            <a:r>
              <a:rPr lang="da-DK" sz="3200" i="1" dirty="0" smtClean="0">
                <a:solidFill>
                  <a:srgbClr val="00B0F0"/>
                </a:solidFill>
              </a:rPr>
              <a:t>Der arbejdes også</a:t>
            </a:r>
          </a:p>
          <a:p>
            <a:pPr lvl="1">
              <a:buNone/>
            </a:pPr>
            <a:r>
              <a:rPr lang="da-DK" sz="3200" i="1" dirty="0" smtClean="0">
                <a:solidFill>
                  <a:srgbClr val="00B0F0"/>
                </a:solidFill>
              </a:rPr>
              <a:t>i andet end XNA ;-)</a:t>
            </a:r>
            <a:endParaRPr lang="da-DK" sz="3200" i="1" dirty="0" smtClean="0">
              <a:solidFill>
                <a:srgbClr val="00B0F0"/>
              </a:solidFill>
              <a:hlinkClick r:id="rId4"/>
            </a:endParaRPr>
          </a:p>
          <a:p>
            <a:pPr lvl="1">
              <a:buNone/>
            </a:pPr>
            <a:endParaRPr lang="da-DK" sz="3600" baseline="-25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Ressourcer (kode)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sz="2800" dirty="0" smtClean="0">
                <a:hlinkClick r:id="rId2"/>
              </a:rPr>
              <a:t>http://creators.xna.com</a:t>
            </a:r>
            <a:r>
              <a:rPr lang="nb-NO" sz="2000" dirty="0" smtClean="0">
                <a:effectLst/>
              </a:rPr>
              <a:t> </a:t>
            </a:r>
          </a:p>
          <a:p>
            <a:pPr marL="850900" lvl="2" indent="-447675"/>
            <a:r>
              <a:rPr lang="nb-NO" dirty="0" smtClean="0"/>
              <a:t>Hjælp, guides, eksempler</a:t>
            </a:r>
            <a:endParaRPr lang="nb-NO" dirty="0" smtClean="0">
              <a:hlinkClick r:id="rId3"/>
            </a:endParaRPr>
          </a:p>
          <a:p>
            <a:r>
              <a:rPr lang="nb-NO" sz="2800" dirty="0" smtClean="0">
                <a:hlinkClick r:id="rId3"/>
              </a:rPr>
              <a:t>http://www.ziggyware.com</a:t>
            </a:r>
            <a:endParaRPr lang="nb-NO" sz="2800" dirty="0" smtClean="0"/>
          </a:p>
          <a:p>
            <a:pPr lvl="1"/>
            <a:r>
              <a:rPr lang="nb-NO" sz="2400" dirty="0" smtClean="0"/>
              <a:t>Blog med masser af information</a:t>
            </a:r>
            <a:endParaRPr lang="nb-NO" sz="2400" dirty="0" smtClean="0">
              <a:hlinkClick r:id="rId4"/>
            </a:endParaRPr>
          </a:p>
          <a:p>
            <a:r>
              <a:rPr lang="nb-NO" sz="2800" dirty="0" smtClean="0">
                <a:hlinkClick r:id="rId4"/>
              </a:rPr>
              <a:t>http://www.xnaresources.com/</a:t>
            </a:r>
            <a:endParaRPr lang="nb-NO" sz="2800" dirty="0" smtClean="0"/>
          </a:p>
          <a:p>
            <a:pPr lvl="1"/>
            <a:r>
              <a:rPr lang="nb-NO" sz="2400" dirty="0" smtClean="0"/>
              <a:t>Eksempler</a:t>
            </a:r>
          </a:p>
          <a:p>
            <a:r>
              <a:rPr lang="nb-NO" sz="2800" dirty="0" smtClean="0">
                <a:hlinkClick r:id="rId5"/>
              </a:rPr>
              <a:t>http://msdn2.microsoft.com/en-us/library/aa288436(VS.71).aspx</a:t>
            </a:r>
            <a:endParaRPr lang="nb-NO" sz="2800" dirty="0" smtClean="0"/>
          </a:p>
          <a:p>
            <a:pPr lvl="1"/>
            <a:r>
              <a:rPr lang="nb-NO" sz="2400" dirty="0" smtClean="0"/>
              <a:t>C# Information og guides</a:t>
            </a:r>
          </a:p>
          <a:p>
            <a:pPr lvl="1"/>
            <a:r>
              <a:rPr lang="nb-NO" sz="2400" dirty="0" smtClean="0"/>
              <a:t>(søg efter c# tutorials)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Spørgsmål?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>
                <a:hlinkClick r:id="rId2"/>
              </a:rPr>
              <a:t>kr@rup.dk</a:t>
            </a:r>
            <a:endParaRPr lang="da-DK" dirty="0" smtClean="0"/>
          </a:p>
          <a:p>
            <a:r>
              <a:rPr lang="da-DK" dirty="0" err="1" smtClean="0">
                <a:hlinkClick r:id="rId3"/>
              </a:rPr>
              <a:t>www.xnaFan.net</a:t>
            </a:r>
            <a:endParaRPr lang="da-DK" dirty="0" smtClean="0"/>
          </a:p>
          <a:p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09"/>
          </a:xfrm>
        </p:spPr>
        <p:txBody>
          <a:bodyPr>
            <a:norm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Min baggrund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XNA på 60 sekunder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Værktøj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Grafik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Lyd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Input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Starter Kits</a:t>
            </a:r>
          </a:p>
          <a:p>
            <a:endParaRPr lang="da-DK" dirty="0" smtClean="0">
              <a:solidFill>
                <a:schemeClr val="bg1"/>
              </a:solidFill>
            </a:endParaRPr>
          </a:p>
          <a:p>
            <a:endParaRPr lang="da-DK" dirty="0" smtClean="0">
              <a:solidFill>
                <a:schemeClr val="bg1"/>
              </a:solidFill>
            </a:endParaRPr>
          </a:p>
          <a:p>
            <a:endParaRPr lang="da-DK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Ressourcer (spiludvikling)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dirty="0" smtClean="0">
                <a:hlinkClick r:id="rId2"/>
              </a:rPr>
              <a:t>http://www.lazy8studios.com/2009/cogs_postmortem</a:t>
            </a:r>
            <a:endParaRPr lang="da-DK" dirty="0" smtClean="0"/>
          </a:p>
          <a:p>
            <a:r>
              <a:rPr lang="da-DK" dirty="0" smtClean="0">
                <a:hlinkClick r:id="rId3"/>
              </a:rPr>
              <a:t>http://jeff-vogel.blogspot.com/2009/03/so-heres-how-many-games-i-sell.html</a:t>
            </a:r>
            <a:endParaRPr lang="da-DK" dirty="0" smtClean="0"/>
          </a:p>
          <a:p>
            <a:r>
              <a:rPr lang="da-DK" dirty="0" smtClean="0">
                <a:hlinkClick r:id="rId4"/>
              </a:rPr>
              <a:t>http://jeff-vogel.blogspot.com/2009/03/how-many-games-i-sell-part-two.html</a:t>
            </a:r>
            <a:endParaRPr lang="da-DK" dirty="0" smtClean="0"/>
          </a:p>
          <a:p>
            <a:r>
              <a:rPr lang="da-DK" dirty="0" smtClean="0">
                <a:hlinkClick r:id="rId5"/>
              </a:rPr>
              <a:t>http://rampantgames.com/blog/2007/01/should-i-become-indie-game-developer.html</a:t>
            </a:r>
            <a:endParaRPr lang="da-DK" dirty="0" smtClean="0"/>
          </a:p>
          <a:p>
            <a:endParaRPr lang="da-DK" dirty="0" smtClean="0"/>
          </a:p>
          <a:p>
            <a:r>
              <a:rPr lang="da-DK" dirty="0" smtClean="0"/>
              <a:t>¨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Indhold - fortsat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09"/>
          </a:xfrm>
        </p:spPr>
        <p:txBody>
          <a:bodyPr>
            <a:normAutofit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Demo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Best </a:t>
            </a:r>
            <a:r>
              <a:rPr lang="da-DK" dirty="0" err="1" smtClean="0">
                <a:solidFill>
                  <a:schemeClr val="bg1"/>
                </a:solidFill>
              </a:rPr>
              <a:t>Practice</a:t>
            </a:r>
            <a:r>
              <a:rPr lang="da-DK" dirty="0" smtClean="0">
                <a:solidFill>
                  <a:schemeClr val="bg1"/>
                </a:solidFill>
              </a:rPr>
              <a:t> (opsamling)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XBOX (</a:t>
            </a:r>
            <a:r>
              <a:rPr lang="da-DK" dirty="0" err="1" smtClean="0">
                <a:solidFill>
                  <a:schemeClr val="bg1"/>
                </a:solidFill>
              </a:rPr>
              <a:t>Zune</a:t>
            </a:r>
            <a:r>
              <a:rPr lang="da-DK" dirty="0" smtClean="0">
                <a:solidFill>
                  <a:schemeClr val="bg1"/>
                </a:solidFill>
              </a:rPr>
              <a:t>)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Salg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Spiludviklerarrangementer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Spørgsmål</a:t>
            </a:r>
          </a:p>
          <a:p>
            <a:r>
              <a:rPr lang="da-DK" dirty="0" smtClean="0">
                <a:solidFill>
                  <a:schemeClr val="bg1"/>
                </a:solidFill>
              </a:rPr>
              <a:t>Ressourcer</a:t>
            </a:r>
            <a:endParaRPr lang="da-DK" dirty="0" smtClean="0">
              <a:solidFill>
                <a:schemeClr val="bg1"/>
              </a:solidFill>
            </a:endParaRPr>
          </a:p>
          <a:p>
            <a:endParaRPr lang="da-DK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Min baggrund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dirty="0" smtClean="0"/>
              <a:t>Rollespil/Brætspil</a:t>
            </a:r>
          </a:p>
          <a:p>
            <a:r>
              <a:rPr lang="da-DK" dirty="0" smtClean="0"/>
              <a:t>QBASIC</a:t>
            </a:r>
          </a:p>
          <a:p>
            <a:r>
              <a:rPr lang="da-DK" dirty="0" smtClean="0"/>
              <a:t>Delphi</a:t>
            </a:r>
          </a:p>
          <a:p>
            <a:r>
              <a:rPr lang="da-DK" dirty="0" smtClean="0"/>
              <a:t>Java</a:t>
            </a:r>
          </a:p>
          <a:p>
            <a:r>
              <a:rPr lang="da-DK" dirty="0" smtClean="0"/>
              <a:t>Flash</a:t>
            </a:r>
          </a:p>
          <a:p>
            <a:r>
              <a:rPr lang="da-DK" dirty="0" smtClean="0"/>
              <a:t>.Net</a:t>
            </a:r>
          </a:p>
          <a:p>
            <a:r>
              <a:rPr lang="da-DK" dirty="0" smtClean="0"/>
              <a:t>XNA</a:t>
            </a:r>
          </a:p>
          <a:p>
            <a:r>
              <a:rPr lang="da-DK" dirty="0" smtClean="0"/>
              <a:t>Fortrinsvist 2D </a:t>
            </a:r>
            <a:br>
              <a:rPr lang="da-DK" dirty="0" smtClean="0"/>
            </a:br>
            <a:r>
              <a:rPr lang="da-DK" dirty="0" smtClean="0"/>
              <a:t>og Windows/Web</a:t>
            </a:r>
          </a:p>
          <a:p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XNA på 60 sekunder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Et .net spilprogrammerings API</a:t>
            </a:r>
          </a:p>
          <a:p>
            <a:r>
              <a:rPr lang="da-DK" dirty="0" smtClean="0"/>
              <a:t>God balance mellem </a:t>
            </a:r>
            <a:r>
              <a:rPr lang="da-DK" dirty="0" err="1" smtClean="0"/>
              <a:t>high-level</a:t>
            </a:r>
            <a:r>
              <a:rPr lang="da-DK" dirty="0" smtClean="0"/>
              <a:t> kode og </a:t>
            </a:r>
            <a:r>
              <a:rPr lang="da-DK" dirty="0" err="1" smtClean="0"/>
              <a:t>low-level</a:t>
            </a:r>
            <a:r>
              <a:rPr lang="da-DK" dirty="0" smtClean="0"/>
              <a:t> muligheder</a:t>
            </a:r>
          </a:p>
          <a:p>
            <a:r>
              <a:rPr lang="da-DK" dirty="0" err="1" smtClean="0"/>
              <a:t>To-takts</a:t>
            </a:r>
            <a:r>
              <a:rPr lang="da-DK" dirty="0" smtClean="0"/>
              <a:t> motor: </a:t>
            </a:r>
            <a:r>
              <a:rPr lang="da-DK" dirty="0" err="1" smtClean="0"/>
              <a:t>Update/Draw</a:t>
            </a:r>
            <a:endParaRPr lang="da-DK" dirty="0" smtClean="0"/>
          </a:p>
          <a:p>
            <a:r>
              <a:rPr lang="da-DK" dirty="0" smtClean="0"/>
              <a:t>Stiller mange muligheder til rådighed for 2D/3D/Audio/Input/PC/XBOX360/Zune/(web)</a:t>
            </a:r>
          </a:p>
          <a:p>
            <a:r>
              <a:rPr lang="da-DK" dirty="0" smtClean="0"/>
              <a:t>Masser af </a:t>
            </a:r>
            <a:r>
              <a:rPr lang="da-DK" dirty="0" err="1" smtClean="0"/>
              <a:t>tutorials</a:t>
            </a:r>
            <a:r>
              <a:rPr lang="da-DK" dirty="0" smtClean="0"/>
              <a:t> og komponenter</a:t>
            </a:r>
          </a:p>
          <a:p>
            <a:r>
              <a:rPr lang="da-DK" dirty="0" smtClean="0"/>
              <a:t>Mulighed for $$$</a:t>
            </a:r>
          </a:p>
          <a:p>
            <a:endParaRPr lang="da-DK" dirty="0" smtClean="0"/>
          </a:p>
          <a:p>
            <a:pPr>
              <a:buNone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Værktøj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214810" y="4572008"/>
            <a:ext cx="3071834" cy="571504"/>
          </a:xfrm>
        </p:spPr>
        <p:txBody>
          <a:bodyPr>
            <a:normAutofit lnSpcReduction="10000"/>
          </a:bodyPr>
          <a:lstStyle/>
          <a:p>
            <a:r>
              <a:rPr lang="da-DK" dirty="0" smtClean="0"/>
              <a:t>73 MB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86256"/>
            <a:ext cx="24765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uppe 11"/>
          <p:cNvGrpSpPr/>
          <p:nvPr/>
        </p:nvGrpSpPr>
        <p:grpSpPr>
          <a:xfrm>
            <a:off x="1285852" y="1357298"/>
            <a:ext cx="4900618" cy="1669864"/>
            <a:chOff x="1285852" y="1357298"/>
            <a:chExt cx="4900618" cy="166986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357298"/>
              <a:ext cx="2428892" cy="16698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" name="Pladsholder til indhold 2"/>
            <p:cNvSpPr txBox="1">
              <a:spLocks/>
            </p:cNvSpPr>
            <p:nvPr/>
          </p:nvSpPr>
          <p:spPr>
            <a:xfrm>
              <a:off x="4000496" y="1500174"/>
              <a:ext cx="2185974" cy="57150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da-DK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197 MB</a:t>
              </a:r>
            </a:p>
          </p:txBody>
        </p:sp>
      </p:grpSp>
      <p:grpSp>
        <p:nvGrpSpPr>
          <p:cNvPr id="13" name="Gruppe 12"/>
          <p:cNvGrpSpPr/>
          <p:nvPr/>
        </p:nvGrpSpPr>
        <p:grpSpPr>
          <a:xfrm>
            <a:off x="1285852" y="3071810"/>
            <a:ext cx="5072098" cy="1214446"/>
            <a:chOff x="1285852" y="3071810"/>
            <a:chExt cx="5072098" cy="1214446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85852" y="3071810"/>
              <a:ext cx="2476500" cy="1181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Pladsholder til indhold 2"/>
            <p:cNvSpPr txBox="1">
              <a:spLocks/>
            </p:cNvSpPr>
            <p:nvPr/>
          </p:nvSpPr>
          <p:spPr>
            <a:xfrm>
              <a:off x="4071934" y="3214686"/>
              <a:ext cx="2185974" cy="57150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da-DK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45 MB</a:t>
              </a:r>
            </a:p>
          </p:txBody>
        </p:sp>
        <p:sp>
          <p:nvSpPr>
            <p:cNvPr id="9" name="Pladsholder til indhold 2"/>
            <p:cNvSpPr txBox="1">
              <a:spLocks/>
            </p:cNvSpPr>
            <p:nvPr/>
          </p:nvSpPr>
          <p:spPr>
            <a:xfrm>
              <a:off x="4143372" y="3714752"/>
              <a:ext cx="2214578" cy="57150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55000" lnSpcReduction="20000"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da-DK" sz="3200" dirty="0" smtClean="0"/>
                <a:t>…</a:t>
              </a:r>
              <a:r>
                <a:rPr lang="da-DK" sz="3200" dirty="0" err="1" smtClean="0"/>
                <a:t>or</a:t>
              </a:r>
              <a:r>
                <a:rPr lang="da-DK" sz="3200" dirty="0" smtClean="0"/>
                <a:t> Visual </a:t>
              </a:r>
              <a:r>
                <a:rPr lang="da-DK" sz="3200" dirty="0" err="1" smtClean="0"/>
                <a:t>Studio</a:t>
              </a:r>
              <a:r>
                <a:rPr lang="da-DK" sz="3200" dirty="0" smtClean="0"/>
                <a:t> 2008 and up</a:t>
              </a:r>
              <a:endParaRPr kumimoji="0" lang="da-DK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4" name="Gruppe 13"/>
          <p:cNvGrpSpPr/>
          <p:nvPr/>
        </p:nvGrpSpPr>
        <p:grpSpPr>
          <a:xfrm>
            <a:off x="1285852" y="5500702"/>
            <a:ext cx="3286146" cy="1285884"/>
            <a:chOff x="1285852" y="5500702"/>
            <a:chExt cx="3286146" cy="128588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5852" y="5500702"/>
              <a:ext cx="1476372" cy="1254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57487" y="5500702"/>
              <a:ext cx="1714511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ktangel 14"/>
          <p:cNvSpPr/>
          <p:nvPr/>
        </p:nvSpPr>
        <p:spPr>
          <a:xfrm>
            <a:off x="2500298" y="2000240"/>
            <a:ext cx="4572000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AND…</a:t>
            </a:r>
          </a:p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A graphics card that has a Direct3D9-compatible driver and supports pixel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shader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1.1 or higher and vertex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shader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1.1 or higher</a:t>
            </a:r>
            <a:endParaRPr lang="da-DK" sz="2800" dirty="0">
              <a:solidFill>
                <a:schemeClr val="tx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Rektangel 15"/>
          <p:cNvSpPr/>
          <p:nvPr/>
        </p:nvSpPr>
        <p:spPr>
          <a:xfrm>
            <a:off x="2500298" y="6334780"/>
            <a:ext cx="127636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Tools</a:t>
            </a:r>
            <a:endParaRPr lang="da-DK" sz="2800" dirty="0">
              <a:solidFill>
                <a:schemeClr val="tx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Hvordan det er skruet sammen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60839"/>
            <a:ext cx="7655499" cy="539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Grafik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>
                <a:solidFill>
                  <a:schemeClr val="bg1"/>
                </a:solidFill>
              </a:rPr>
              <a:t>Bygget ovenpå Direct3D 9</a:t>
            </a:r>
          </a:p>
          <a:p>
            <a:r>
              <a:rPr lang="da-DK" dirty="0" err="1" smtClean="0"/>
              <a:t>SpriteBatch</a:t>
            </a:r>
            <a:endParaRPr lang="da-DK" dirty="0" smtClean="0"/>
          </a:p>
          <a:p>
            <a:r>
              <a:rPr lang="da-DK" dirty="0" smtClean="0"/>
              <a:t>Ingen streggrafik (3. parts komponenter på </a:t>
            </a:r>
            <a:r>
              <a:rPr lang="da-DK" dirty="0" smtClean="0"/>
              <a:t>nettet</a:t>
            </a:r>
            <a:r>
              <a:rPr lang="da-DK" dirty="0" smtClean="0"/>
              <a:t>)</a:t>
            </a:r>
          </a:p>
          <a:p>
            <a:r>
              <a:rPr lang="da-DK" dirty="0" smtClean="0"/>
              <a:t>Texture2D / Texture3D</a:t>
            </a:r>
          </a:p>
          <a:p>
            <a:r>
              <a:rPr lang="da-DK" dirty="0" err="1" smtClean="0"/>
              <a:t>SpriteFont</a:t>
            </a:r>
            <a:endParaRPr lang="da-DK" dirty="0" smtClean="0"/>
          </a:p>
          <a:p>
            <a:r>
              <a:rPr lang="da-DK" dirty="0" err="1" smtClean="0"/>
              <a:t>Color</a:t>
            </a:r>
            <a:r>
              <a:rPr lang="da-DK" dirty="0" smtClean="0"/>
              <a:t>, </a:t>
            </a:r>
            <a:r>
              <a:rPr lang="da-DK" dirty="0" err="1" smtClean="0"/>
              <a:t>transparency</a:t>
            </a:r>
            <a:r>
              <a:rPr lang="da-DK" dirty="0" smtClean="0"/>
              <a:t>, </a:t>
            </a:r>
            <a:r>
              <a:rPr lang="da-DK" dirty="0" err="1" smtClean="0"/>
              <a:t>coloring</a:t>
            </a:r>
            <a:r>
              <a:rPr lang="da-DK" dirty="0" smtClean="0"/>
              <a:t>, </a:t>
            </a:r>
            <a:r>
              <a:rPr lang="da-DK" dirty="0" err="1" smtClean="0"/>
              <a:t>shadows</a:t>
            </a:r>
            <a:endParaRPr lang="da-DK" dirty="0" smtClean="0"/>
          </a:p>
          <a:p>
            <a:endParaRPr lang="da-DK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Lyd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 err="1" smtClean="0"/>
              <a:t>Xact</a:t>
            </a:r>
            <a:r>
              <a:rPr lang="da-DK" dirty="0" smtClean="0"/>
              <a:t> applikationen kræver WAV formatet</a:t>
            </a:r>
          </a:p>
          <a:p>
            <a:r>
              <a:rPr lang="da-DK" dirty="0" smtClean="0"/>
              <a:t>Ellers </a:t>
            </a:r>
            <a:r>
              <a:rPr lang="da-DK" dirty="0" err="1" smtClean="0"/>
              <a:t>MediaPlayer</a:t>
            </a:r>
            <a:r>
              <a:rPr lang="da-DK" dirty="0" smtClean="0"/>
              <a:t> (ny i 3.0) WMA, MP3, WAV</a:t>
            </a:r>
          </a:p>
          <a:p>
            <a:r>
              <a:rPr lang="da-DK" dirty="0" err="1" smtClean="0"/>
              <a:t>SoundEffect</a:t>
            </a:r>
            <a:endParaRPr lang="da-DK" dirty="0" smtClean="0"/>
          </a:p>
          <a:p>
            <a:pPr lvl="1"/>
            <a:r>
              <a:rPr lang="da-DK" dirty="0" err="1" smtClean="0"/>
              <a:t>SoundEffect.CreateInstance</a:t>
            </a:r>
            <a:r>
              <a:rPr lang="da-DK" dirty="0" smtClean="0"/>
              <a:t>()</a:t>
            </a:r>
          </a:p>
          <a:p>
            <a:r>
              <a:rPr lang="da-DK" dirty="0" err="1" smtClean="0"/>
              <a:t>SoundEffectInstance</a:t>
            </a:r>
            <a:endParaRPr lang="da-DK" dirty="0" smtClean="0"/>
          </a:p>
          <a:p>
            <a:pPr lvl="1"/>
            <a:r>
              <a:rPr lang="da-DK" dirty="0" err="1" smtClean="0"/>
              <a:t>Pitch</a:t>
            </a:r>
            <a:endParaRPr lang="da-DK" dirty="0" smtClean="0"/>
          </a:p>
          <a:p>
            <a:pPr lvl="1"/>
            <a:r>
              <a:rPr lang="da-DK" dirty="0" smtClean="0"/>
              <a:t>State (</a:t>
            </a:r>
            <a:r>
              <a:rPr lang="da-DK" dirty="0" err="1" smtClean="0"/>
              <a:t>Playing</a:t>
            </a:r>
            <a:r>
              <a:rPr lang="da-DK" dirty="0" smtClean="0"/>
              <a:t>, </a:t>
            </a:r>
            <a:r>
              <a:rPr lang="da-DK" dirty="0" err="1" smtClean="0"/>
              <a:t>Paused</a:t>
            </a:r>
            <a:r>
              <a:rPr lang="da-DK" dirty="0" smtClean="0"/>
              <a:t>, </a:t>
            </a:r>
            <a:r>
              <a:rPr lang="da-DK" dirty="0" err="1" smtClean="0"/>
              <a:t>Stopped</a:t>
            </a:r>
            <a:r>
              <a:rPr lang="da-DK" dirty="0" smtClean="0"/>
              <a:t>)</a:t>
            </a:r>
          </a:p>
          <a:p>
            <a:pPr lvl="1"/>
            <a:r>
              <a:rPr lang="da-DK" dirty="0" err="1" smtClean="0"/>
              <a:t>Volume</a:t>
            </a:r>
            <a:endParaRPr lang="da-DK" dirty="0" smtClean="0"/>
          </a:p>
          <a:p>
            <a:pPr lvl="1"/>
            <a:r>
              <a:rPr lang="da-DK" dirty="0" err="1" smtClean="0"/>
              <a:t>Play</a:t>
            </a:r>
            <a:r>
              <a:rPr lang="da-DK" dirty="0" smtClean="0"/>
              <a:t>()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Kontortema">
  <a:themeElements>
    <a:clrScheme name="Brugerdefineret 2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6D9F0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489</Words>
  <Application>Microsoft Office PowerPoint</Application>
  <PresentationFormat>Skærmshow (4:3)</PresentationFormat>
  <Paragraphs>137</Paragraphs>
  <Slides>20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20</vt:i4>
      </vt:variant>
    </vt:vector>
  </HeadingPairs>
  <TitlesOfParts>
    <vt:vector size="21" baseType="lpstr">
      <vt:lpstr>Kontortema</vt:lpstr>
      <vt:lpstr>XNA Crash Course</vt:lpstr>
      <vt:lpstr>Indhold</vt:lpstr>
      <vt:lpstr>Indhold - fortsat</vt:lpstr>
      <vt:lpstr>Min baggrund</vt:lpstr>
      <vt:lpstr>XNA på 60 sekunder</vt:lpstr>
      <vt:lpstr>Værktøj</vt:lpstr>
      <vt:lpstr>Hvordan det er skruet sammen</vt:lpstr>
      <vt:lpstr>Grafik</vt:lpstr>
      <vt:lpstr>Lyd</vt:lpstr>
      <vt:lpstr>Input</vt:lpstr>
      <vt:lpstr>Starter Kits</vt:lpstr>
      <vt:lpstr>Demo</vt:lpstr>
      <vt:lpstr>Best practices</vt:lpstr>
      <vt:lpstr>Best Practices - fortsat</vt:lpstr>
      <vt:lpstr>XBOX 360</vt:lpstr>
      <vt:lpstr>Salg</vt:lpstr>
      <vt:lpstr>Spiludviklerarrangementer</vt:lpstr>
      <vt:lpstr>Ressourcer (kode)</vt:lpstr>
      <vt:lpstr>Spørgsmål?</vt:lpstr>
      <vt:lpstr>Ressourcer (spiludvikling)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XNA Crash Course</dc:title>
  <dc:creator>Jakob Lund Krarup</dc:creator>
  <cp:lastModifiedBy>Jakob Lund Krarup</cp:lastModifiedBy>
  <cp:revision>77</cp:revision>
  <dcterms:created xsi:type="dcterms:W3CDTF">2009-12-04T19:07:46Z</dcterms:created>
  <dcterms:modified xsi:type="dcterms:W3CDTF">2009-12-16T16:57:00Z</dcterms:modified>
</cp:coreProperties>
</file>